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3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87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31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752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19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62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206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50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500" y="16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54"/>
            <a:ext cx="25727184" cy="917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57"/>
            <a:ext cx="6810137" cy="36513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57"/>
            <a:ext cx="19925956" cy="36513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64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7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43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87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3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7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5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5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7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7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5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8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5" y="8955093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438" indent="0">
              <a:buNone/>
              <a:defRPr sz="12800"/>
            </a:lvl2pPr>
            <a:lvl3pPr marL="4174876" indent="0">
              <a:buNone/>
              <a:defRPr sz="11000"/>
            </a:lvl3pPr>
            <a:lvl4pPr marL="6262314" indent="0">
              <a:buNone/>
              <a:defRPr sz="9100"/>
            </a:lvl4pPr>
            <a:lvl5pPr marL="8349752" indent="0">
              <a:buNone/>
              <a:defRPr sz="9100"/>
            </a:lvl5pPr>
            <a:lvl6pPr marL="10437190" indent="0">
              <a:buNone/>
              <a:defRPr sz="9100"/>
            </a:lvl6pPr>
            <a:lvl7pPr marL="12524628" indent="0">
              <a:buNone/>
              <a:defRPr sz="9100"/>
            </a:lvl7pPr>
            <a:lvl8pPr marL="14612066" indent="0">
              <a:buNone/>
              <a:defRPr sz="9100"/>
            </a:lvl8pPr>
            <a:lvl9pPr marL="1669950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88" tIns="208744" rIns="417488" bIns="2087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5"/>
            <a:ext cx="27240548" cy="28242219"/>
          </a:xfrm>
          <a:prstGeom prst="rect">
            <a:avLst/>
          </a:prstGeom>
        </p:spPr>
        <p:txBody>
          <a:bodyPr vert="horz" lIns="417488" tIns="208744" rIns="417488" bIns="2087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2"/>
            <a:ext cx="7062364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47D4-B990-4250-9372-2C288D4B36CB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2"/>
            <a:ext cx="9584637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2"/>
            <a:ext cx="7062364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EAE7-C91E-4CB8-B192-AAEE88067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87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79" indent="-1565579" algn="l" defTabSz="417487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87" indent="-1304649" algn="l" defTabSz="4174876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95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6033" indent="-1043719" algn="l" defTabSz="4174876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471" indent="-1043719" algn="l" defTabSz="4174876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909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347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785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223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3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7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31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752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19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62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206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50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EPTC2023-cal-4-paper-banner1200x200-4-poster-bgr-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81"/>
            <a:ext cx="30267275" cy="5044546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81329" y="7530859"/>
            <a:ext cx="12611143" cy="34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329" tIns="43664" rIns="87329" bIns="43664">
            <a:spAutoFit/>
          </a:bodyPr>
          <a:lstStyle/>
          <a:p>
            <a:r>
              <a:rPr lang="en-GB" sz="3600" b="1" dirty="0">
                <a:solidFill>
                  <a:srgbClr val="CC0000"/>
                </a:solidFill>
                <a:cs typeface="Times New Roman" pitchFamily="18" charset="0"/>
              </a:rPr>
              <a:t>ABSTRACT</a:t>
            </a:r>
            <a:br>
              <a:rPr lang="en-GB" sz="3600" b="1" dirty="0">
                <a:solidFill>
                  <a:srgbClr val="CC0000"/>
                </a:solidFill>
                <a:cs typeface="Times New Roman" pitchFamily="18" charset="0"/>
              </a:rPr>
            </a:br>
            <a:r>
              <a:rPr lang="en-SG" sz="3600" dirty="0"/>
              <a:t> </a:t>
            </a:r>
            <a:endParaRPr lang="en-US" sz="3600" dirty="0"/>
          </a:p>
          <a:p>
            <a:r>
              <a:rPr lang="en-US" sz="3600" dirty="0"/>
              <a:t>XXXXXXXXXXXXXXXXXXXXXXXXXXXXXXXXXXXXXXXXXXXXXXXXXXXXXXXXXXXXXXXXXXXXXXXXXXXXXXXXXXXXX.. </a:t>
            </a:r>
          </a:p>
          <a:p>
            <a:r>
              <a:rPr lang="en-US" sz="3600" dirty="0"/>
              <a:t>XXX.XXXXXXXXXXXXXXXXXXXXXXX.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186657"/>
            <a:ext cx="30267275" cy="1846262"/>
          </a:xfrm>
          <a:prstGeom prst="rect">
            <a:avLst/>
          </a:prstGeom>
        </p:spPr>
        <p:txBody>
          <a:bodyPr vert="horz" lIns="87329" tIns="87329" rIns="87329" bIns="87329" rtlCol="0" anchor="ctr" anchorCtr="1">
            <a:noAutofit/>
          </a:bodyPr>
          <a:lstStyle/>
          <a:p>
            <a:pPr marL="54394" marR="0" lvl="0" indent="-54394" algn="ctr" defTabSz="4174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TITLE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OF THE PRESENTATION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Main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Author</a:t>
            </a:r>
            <a:r>
              <a:rPr kumimoji="0" lang="en-US" sz="6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1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 XXX, Co-Author</a:t>
            </a:r>
            <a:r>
              <a:rPr kumimoji="0" lang="en-US" sz="6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2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 XXX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</a:br>
            <a:endParaRPr kumimoji="0" lang="en-US" sz="60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59"/>
          <p:cNvSpPr txBox="1">
            <a:spLocks noChangeArrowheads="1"/>
          </p:cNvSpPr>
          <p:nvPr/>
        </p:nvSpPr>
        <p:spPr bwMode="auto">
          <a:xfrm>
            <a:off x="0" y="3172450"/>
            <a:ext cx="30267275" cy="13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416" tIns="38208" rIns="76416" bIns="38208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1  Affiliations XXX, 2  Affiliations XXX</a:t>
            </a:r>
          </a:p>
          <a:p>
            <a:pPr algn="ctr"/>
            <a:r>
              <a:rPr lang="en-SG" sz="4000" i="1" dirty="0">
                <a:solidFill>
                  <a:schemeClr val="bg1"/>
                </a:solidFill>
              </a:rPr>
              <a:t>Email: main author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481329" y="11320413"/>
            <a:ext cx="12611143" cy="31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329" tIns="43664" rIns="87329" bIns="43664">
            <a:spAutoFit/>
          </a:bodyPr>
          <a:lstStyle/>
          <a:p>
            <a:pPr defTabSz="87295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cs typeface="Times New Roman" pitchFamily="18" charset="0"/>
              </a:rPr>
              <a:t>INTRODUCTION</a:t>
            </a:r>
          </a:p>
          <a:p>
            <a:r>
              <a:rPr lang="en-US" sz="3600" dirty="0"/>
              <a:t>XXXXXXXXXXXXXXXXXXXXXXXXXXXXXXXXXXXXXXXXXXXXXXXXXXXXXXXXXXXXXXXXXXXXXXXXXXXXXXXXXXXXX.. </a:t>
            </a:r>
          </a:p>
          <a:p>
            <a:r>
              <a:rPr lang="en-US" sz="3600" dirty="0"/>
              <a:t>XXX.XXXXXXXXXXXXXXXXXXXXXXX.</a:t>
            </a:r>
            <a:r>
              <a:rPr lang="en-SG" sz="3600" dirty="0"/>
              <a:t>,</a:t>
            </a:r>
            <a:endParaRPr lang="en-US" sz="3600" dirty="0"/>
          </a:p>
        </p:txBody>
      </p:sp>
      <p:pic>
        <p:nvPicPr>
          <p:cNvPr id="14" name="Picture 19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7" y="18415213"/>
            <a:ext cx="7154380" cy="7156814"/>
          </a:xfrm>
          <a:prstGeom prst="rect">
            <a:avLst/>
          </a:prstGeom>
          <a:noFill/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5359492" y="21210563"/>
            <a:ext cx="12611143" cy="31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329" tIns="43664" rIns="87329" bIns="43664">
            <a:spAutoFit/>
          </a:bodyPr>
          <a:lstStyle/>
          <a:p>
            <a:pPr defTabSz="87295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cs typeface="Times New Roman" pitchFamily="18" charset="0"/>
              </a:rPr>
              <a:t>CONCLUSION</a:t>
            </a:r>
          </a:p>
          <a:p>
            <a:r>
              <a:rPr lang="en-US" sz="3600" dirty="0"/>
              <a:t>XXXXXXXXXXXXXXXXXXXXXXXXXXXXXXXXXXXXXXXXXXXXXXXXXXXXXXXXXXXXXXXXXXXXXXXXXXXXXXXXXXXXX.. </a:t>
            </a:r>
          </a:p>
          <a:p>
            <a:r>
              <a:rPr lang="en-US" sz="3600" dirty="0"/>
              <a:t>XXX.XXXXXXXXXXXXXXXXXXXXXXX.</a:t>
            </a:r>
          </a:p>
        </p:txBody>
      </p:sp>
      <p:pic>
        <p:nvPicPr>
          <p:cNvPr id="16" name="Picture 20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39558" y="10369708"/>
            <a:ext cx="9744974" cy="10245622"/>
          </a:xfrm>
          <a:prstGeom prst="rect">
            <a:avLst/>
          </a:prstGeom>
          <a:noFill/>
        </p:spPr>
      </p:pic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1417637" y="15153650"/>
            <a:ext cx="12611143" cy="31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329" tIns="43664" rIns="87329" bIns="43664">
            <a:spAutoFit/>
          </a:bodyPr>
          <a:lstStyle/>
          <a:p>
            <a:pPr defTabSz="87295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cs typeface="Times New Roman" pitchFamily="18" charset="0"/>
              </a:rPr>
              <a:t>METHODOLOGY</a:t>
            </a:r>
          </a:p>
          <a:p>
            <a:r>
              <a:rPr lang="en-US" sz="3600" dirty="0"/>
              <a:t>XXXXXXXXXXXXXXXXXXXXXXXXXXXXXXXXXXXXXXXXXXXXXXXXXXXXXXXXXXXXXXXXXXXXXXXXXXXXXXXXXXXXX.. </a:t>
            </a:r>
          </a:p>
          <a:p>
            <a:r>
              <a:rPr lang="en-US" sz="3600" dirty="0"/>
              <a:t>XXX.XXXXXXXXXXXXXXXXXXXXXXX.</a:t>
            </a:r>
            <a:r>
              <a:rPr lang="en-SG" sz="3600" dirty="0"/>
              <a:t>,</a:t>
            </a:r>
            <a:endParaRPr lang="en-US" sz="3600" dirty="0"/>
          </a:p>
        </p:txBody>
      </p:sp>
      <p:pic>
        <p:nvPicPr>
          <p:cNvPr id="18" name="Picture 20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2781" y="26654919"/>
            <a:ext cx="12483758" cy="1004472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31359" y="7528719"/>
            <a:ext cx="125868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C0000"/>
                </a:solidFill>
                <a:cs typeface="Times New Roman" pitchFamily="18" charset="0"/>
              </a:rPr>
              <a:t>RESULTS</a:t>
            </a:r>
            <a:br>
              <a:rPr lang="en-GB" sz="3600" b="1" dirty="0">
                <a:solidFill>
                  <a:srgbClr val="CC0000"/>
                </a:solidFill>
                <a:cs typeface="Times New Roman" pitchFamily="18" charset="0"/>
              </a:rPr>
            </a:br>
            <a:r>
              <a:rPr lang="en-SG" sz="3600" dirty="0"/>
              <a:t> </a:t>
            </a:r>
            <a:endParaRPr lang="en-US" sz="3600" dirty="0"/>
          </a:p>
          <a:p>
            <a:r>
              <a:rPr lang="en-US" sz="3600" dirty="0"/>
              <a:t>XXXXXXXXXXXXXXXXXXXXXXXXXXXXXXXXXXXXXXXXXXXXXXXXXXXXXXXXXXXXXXXXXXXXXXXXXXXXXXXXXXXXX.. </a:t>
            </a:r>
          </a:p>
          <a:p>
            <a:r>
              <a:rPr lang="en-US" sz="3600" dirty="0"/>
              <a:t>XXX.XXXXXXXXXXXXXXXXXXXXXXX.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5286037" y="32504733"/>
            <a:ext cx="12611143" cy="31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329" tIns="43664" rIns="87329" bIns="43664">
            <a:spAutoFit/>
          </a:bodyPr>
          <a:lstStyle/>
          <a:p>
            <a:pPr defTabSz="87295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cs typeface="Times New Roman" pitchFamily="18" charset="0"/>
              </a:rPr>
              <a:t>REFERENCES</a:t>
            </a:r>
          </a:p>
          <a:p>
            <a:r>
              <a:rPr lang="en-US" sz="3600" dirty="0"/>
              <a:t>XXXXXXXXXXXXXXXXXXXXXXXXXXXXXXXXXXXXXXXXXXXXXXXXXXXXXXXXXXXXXXXXXXXXXXXXXXXXXXXXXXXXX.. </a:t>
            </a:r>
          </a:p>
          <a:p>
            <a:r>
              <a:rPr lang="en-US" sz="3600" dirty="0"/>
              <a:t>XXX.XXXXXXXXXXXXXXXXXXXXXXX.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29257" y="36425902"/>
            <a:ext cx="28871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PXXX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EE601-7B4F-2AD8-50F4-6F2C30B21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164" y="37780119"/>
            <a:ext cx="30306963" cy="5030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4523dde-f9d1-4aa7-80a9-c0900420d3c3}" enabled="1" method="Privileged" siteId="{3dd8961f-e488-4e60-8e11-a82d994e183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72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Uset</dc:creator>
  <cp:lastModifiedBy>Zhang, Xueren</cp:lastModifiedBy>
  <cp:revision>4</cp:revision>
  <dcterms:created xsi:type="dcterms:W3CDTF">2023-11-02T07:34:09Z</dcterms:created>
  <dcterms:modified xsi:type="dcterms:W3CDTF">2024-11-01T04:53:06Z</dcterms:modified>
</cp:coreProperties>
</file>